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38C7C-D652-20A3-517F-CAD0022B7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256C4D-3489-D318-BC83-FE59614A2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A71F7-8621-C9DF-77AE-A3EEF2BA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46E8B7-3375-5AA2-F2DD-DDCA4A87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7B164-BB28-5ED5-95FC-AED81254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95D6C-0B56-693E-C351-11B33D9C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392970-E19E-E0C5-A433-DED54FC11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B4B2F8-C078-52EC-CE7C-3C60E08D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01A08A-5366-F164-1E70-A6664D78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358372-E4E1-10CD-A385-ACBDA5AE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819335-19D4-1F08-2F9F-C7EDA94B6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DF7271-9B8F-51A1-E3C8-4C10F0B83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CD033-354D-096B-389B-B75EE8A1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D9375F-6A96-63FB-C3B3-FCB30D29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173887-AD0A-466E-D2A5-FF2E60CD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12FCA-0D1B-0B29-727B-B1AA52C7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09EF2-9DC2-CEA1-BAA4-F2A5CB8F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6C96C-52B1-0907-42BC-3E66A16B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6F0A6A-58B0-79E3-546D-5AE2256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95008-AB84-D754-11EA-0849F66D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16C87-1F77-63AE-1A8C-0C99DC1B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6BB072-D6D2-0990-603A-EE7C8429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5DEF0D-ECAC-074A-6538-FC2F5663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6F709-BA09-9444-7688-855B9D5B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222771-A448-5C2D-F5FA-BA740D68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2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147DE-B23F-5F2F-FBC2-16FC5041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14EA1-0574-293F-AEA6-36A0E7B1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193289-5096-8C0A-F6B9-F69A334E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EB5871-5345-3F4D-7AD3-F7EA8E2A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F7255C-29EF-8665-65B9-A1CCA4BF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C66A59-66EE-3184-27D8-FEB9E43F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D6BD-7BF0-4BB6-401E-68F02A4C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F4C4F6-760F-B328-9325-87030389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FDAA8-6727-26C1-9B25-7D30F5A6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70BE1C-EC40-4617-8568-D8572AE06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38A5EB-88E1-8220-9689-82C33C08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4B2D20-C4DC-FC37-2C47-E7959666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712292-C4F8-57C9-3B96-F9E09B6B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CEA6BC-CED5-F373-129F-8ED76F42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5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26452-A4D2-ABDF-6E9F-02091374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E52BC0-9340-756D-D9BF-0E8C6B99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736876-9098-A640-EF66-B0B6FB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DAC4EA-F220-6928-1362-14089F24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AF563C-974A-5B8A-FEDA-A1840DD3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8DBCC2-5EAF-DDDB-F63B-EF3233B1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F5BB91-ED0D-0BFA-F0DD-D370FE59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6D38A-E377-F9AE-9B17-23A0ADB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23430-CC2B-4E63-AC1A-35BBA982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A9BE68-31F9-F18F-55F0-8710CD7A4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26AEFD-1973-9AD5-2CAC-EDE0A6F4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8F4EB3-212D-8DB1-1446-89D5A2B3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3B2B25-ADAB-06FB-2A77-ED79035F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1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1F39A-F87A-4556-0FC2-1B5550FA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783958-86B5-370B-8FBF-A6C351514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AAD38-FAA6-543F-A6F4-33F500EEA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F85F16-BF01-AC4A-B2D3-C49C8C50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DA00AA-059F-4F89-0E50-78C9DB82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9A31CF-349D-864B-143C-F76FA385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095211-CE5B-8B69-01CA-CC357A89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126F78-79C9-0F3C-1553-F06AA58B9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A524B6-1D36-CB3B-4C08-41436C84F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14053-D3DA-486D-B5F1-F869649BB093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77330-DFC6-F8CB-DCD0-57F77E84A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84CF9E-2F14-033F-1104-06A990A6B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AAC9E-A46E-4BC3-8591-9FB26D66E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bcanskyrozcestnik.cz/european-march-for-ukra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E836E12-770F-2E37-CF5F-133462587DF6}"/>
              </a:ext>
            </a:extLst>
          </p:cNvPr>
          <p:cNvSpPr txBox="1">
            <a:spLocks/>
          </p:cNvSpPr>
          <p:nvPr/>
        </p:nvSpPr>
        <p:spPr>
          <a:xfrm>
            <a:off x="1317420" y="1"/>
            <a:ext cx="10954210" cy="2226082"/>
          </a:xfrm>
          <a:prstGeom prst="rect">
            <a:avLst/>
          </a:prstGeom>
          <a:solidFill>
            <a:srgbClr val="0F9ED5"/>
          </a:solidFill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European Initiative for a Joint Defense Fund to Support Ukraine. </a:t>
            </a:r>
          </a:p>
          <a:p>
            <a:pPr algn="l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EU's economy is over 8 times larger than Russia's, yet it doesn't fully leverage its economic power to support Ukraine. The Estonian plan proposes joint debt (Eurobonds) for defense funding, especially urgent post-U.S. elections. Plan is for 100B euro/year (0,25% of western GDP).  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Citizens in Prague groups of CZ/UA (Občanský rozcestník, Hlas Ukrajiny) + EU / around 24.2.2025.</a:t>
            </a: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FB95E7-E7CB-FB3D-EEB8-B20BD47E3F1A}"/>
              </a:ext>
            </a:extLst>
          </p:cNvPr>
          <p:cNvSpPr txBox="1">
            <a:spLocks/>
          </p:cNvSpPr>
          <p:nvPr/>
        </p:nvSpPr>
        <p:spPr>
          <a:xfrm>
            <a:off x="0" y="-3412"/>
            <a:ext cx="1404123" cy="2229495"/>
          </a:xfrm>
          <a:prstGeom prst="rect">
            <a:avLst/>
          </a:prstGeom>
          <a:solidFill>
            <a:srgbClr val="0F9ED5"/>
          </a:solidFill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spcAft>
                <a:spcPts val="600"/>
              </a:spcAft>
            </a:pPr>
            <a:endParaRPr lang="en-US" sz="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What</a:t>
            </a: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Why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Who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When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3816A-6F8F-397C-F785-3297299FA7E6}"/>
              </a:ext>
            </a:extLst>
          </p:cNvPr>
          <p:cNvSpPr txBox="1"/>
          <p:nvPr/>
        </p:nvSpPr>
        <p:spPr>
          <a:xfrm>
            <a:off x="1433581" y="6457509"/>
            <a:ext cx="640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Web, presentation, Q&amp;A: </a:t>
            </a:r>
            <a:r>
              <a:rPr lang="en-US" sz="2000" b="1" dirty="0">
                <a:hlinkClick r:id="rId2"/>
              </a:rPr>
              <a:t>marchforukraine.net 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D674F-5294-F3D1-8295-C37F3E0B61E5}"/>
              </a:ext>
            </a:extLst>
          </p:cNvPr>
          <p:cNvSpPr txBox="1"/>
          <p:nvPr/>
        </p:nvSpPr>
        <p:spPr>
          <a:xfrm>
            <a:off x="1317420" y="2287043"/>
            <a:ext cx="5725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OPTION A - European March for Ukraine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Walk Berlin to Lviv (over 2 months) to promote the idea in broader EU public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Condition: find long-distance walkers.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FBD71-B9A0-38C4-A2AD-5D5603FE1038}"/>
              </a:ext>
            </a:extLst>
          </p:cNvPr>
          <p:cNvSpPr txBox="1"/>
          <p:nvPr/>
        </p:nvSpPr>
        <p:spPr>
          <a:xfrm>
            <a:off x="7419514" y="2287043"/>
            <a:ext cx="4891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OPTION B – Other ideas supporting above mentioned objective.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Walks or other actions with politicians, well-known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Visual events, Public assemblies with sufficient attendance and support.</a:t>
            </a:r>
          </a:p>
          <a:p>
            <a:endParaRPr lang="en-US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E0687-7FDB-331E-5873-C60B21A2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1" y="3223443"/>
            <a:ext cx="5343988" cy="3434121"/>
          </a:xfrm>
          <a:prstGeom prst="rect">
            <a:avLst/>
          </a:prstGeom>
          <a:ln>
            <a:noFill/>
          </a:ln>
          <a:effectLst>
            <a:softEdge rad="812800"/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5E4F291-F9CA-D916-62F0-1E2580DC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-1" b="729"/>
          <a:stretch/>
        </p:blipFill>
        <p:spPr bwMode="auto">
          <a:xfrm>
            <a:off x="7588428" y="3906082"/>
            <a:ext cx="5212861" cy="3429000"/>
          </a:xfrm>
          <a:prstGeom prst="rect">
            <a:avLst/>
          </a:prstGeom>
          <a:ln>
            <a:noFill/>
          </a:ln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3EB4D274-94B4-2375-3B7A-1EA6A4EE9711}"/>
              </a:ext>
            </a:extLst>
          </p:cNvPr>
          <p:cNvSpPr txBox="1">
            <a:spLocks/>
          </p:cNvSpPr>
          <p:nvPr/>
        </p:nvSpPr>
        <p:spPr>
          <a:xfrm>
            <a:off x="58541" y="1857479"/>
            <a:ext cx="1404123" cy="2669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How</a:t>
            </a:r>
          </a:p>
          <a:p>
            <a:pPr algn="l"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556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174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Motiv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Majzner</dc:creator>
  <cp:lastModifiedBy>Michal Majzner</cp:lastModifiedBy>
  <cp:revision>11</cp:revision>
  <dcterms:created xsi:type="dcterms:W3CDTF">2024-07-22T14:52:56Z</dcterms:created>
  <dcterms:modified xsi:type="dcterms:W3CDTF">2024-12-03T20:25:15Z</dcterms:modified>
</cp:coreProperties>
</file>